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6ea03158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6ea03158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6ea03158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6ea03158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6ea03158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6ea03158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6ea03158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6ea03158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6ea0315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6ea0315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6ea0315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6ea0315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6ea0315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6ea0315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6ea03158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6ea03158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6ea03158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6ea03158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6ea03158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6ea03158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6ea03158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6ea03158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6ea03158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6ea03158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48279" l="2373" r="94638" t="47035"/>
          <a:stretch/>
        </p:blipFill>
        <p:spPr>
          <a:xfrm>
            <a:off x="1577150" y="2418124"/>
            <a:ext cx="707374" cy="15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58751" cy="5264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86875" cy="550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